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ADD8DE-0F65-4CEE-B9F3-FCBB044A7317}" v="1" dt="2021-05-17T18:35:47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4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83266-E7D7-49F5-AFAC-DE118CE4EA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E9D452-CDE6-46D6-9231-2BEA0BA74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A2890-009B-49CB-9C90-65EF216EB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C57C1-961E-4C9F-BD49-BBFE26E1E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673D1-7CFD-4AD6-8AA1-A45AEC810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40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68FB5-939C-4266-B7C8-0DE9D8122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A46418-3848-4B73-B543-1856ECF4B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809CD-66B2-47C4-80DA-F0423D40E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7D08F-398B-4123-8368-51CB8FF0E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99FDC-A41E-40FB-AC1D-7A69B7233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9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E140E-6FB8-4CBA-9455-933AF1D46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9687AD-D3FA-4B2D-B6B5-B7BEA35975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9C5B7-5BBF-4E1D-9B32-3D1E311C1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528A1-878B-4B19-9EEE-A0A33009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260A9-A275-432A-A7AC-142CC3F66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01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C4647-CF9F-4890-85DA-71048CE64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CC012-9633-4E1B-8F61-B6372A8AC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58890-B319-4555-965B-D0F0C3545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BF53E-68CC-4EDC-86F8-DACC96BB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DEE62-8116-4C3B-9A99-21AE95657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3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2C2ED-1AD6-4657-9F29-B0BB50C7E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19B621-B08A-4DC3-8720-ADFDE10C9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075DB-4466-4BD2-B6EF-826EB4417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882C8-F9D2-4AEA-819A-C4BCF188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6DFAF-719A-4A05-A4A1-40883E3B8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0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800C6-FE60-41A8-9CB6-FE2652D7B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9676B-FEE6-4D8D-9C07-2E9482F06B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2CE94F-0646-4710-81C4-2B4C090001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94E862-D03E-409C-9AA8-A6C31AEF3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86AA2-E8CC-4353-9A33-EDC5FB14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D4F4F-8E9D-4125-8BAE-58598451E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D7E63-3544-4288-BC7E-29A604F0C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20C56F-F14E-4A04-BE9D-F990F09AB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C7DF19-BA97-49E2-8306-FBA7AF0F9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B1D18B-1123-419C-92C3-E21C5995DC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5B7BC-2BD4-4A1F-8D4B-6948374D6A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41BC65-5131-4C90-BA8C-01EB5C64D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F81B84-BB4E-4E5E-9A8A-071B7A935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EA033-8456-4B2A-B9DB-87428E0B1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9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71D18-47DC-4F9B-A71F-07D86DF26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1E890B-87B8-448B-8871-6202352C9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A923F9-0B82-4133-BC5E-ADC6D6411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72D706-3793-4633-B943-02D70B9F1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45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DFC88D-3DAE-459B-9604-38A2DDE06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0B4617-29F1-4BC8-9C2B-5B13DF2F1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04A1F8-C333-4F93-BB56-607E9110A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44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8A478-171D-4FDE-B278-046ADE078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7C624-BA81-40A2-80A9-759E0B0F1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627558-1CFC-43F5-97AF-11A808BBF9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491532-9B6B-4BD7-BB2C-3B20A9BA3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798439-1950-4F52-8ED0-EDD9E4E81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14185-6C7A-40DF-96C4-3080F910E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8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66CEB-BBE3-4798-8B7D-937723E11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DF02B0-AF50-4A39-91C4-AACD68D65A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1A401D-F502-4042-8A54-46275DF99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8FEC9-BA9C-4B9D-929F-A593140D5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2D0B0E-0718-4473-9E21-7E7CE690D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7C5BCE-7211-4502-AFB0-452DDED22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68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CF0892-AC61-48A3-9430-5B8135214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40F63-F3A7-4608-AC8B-AC27036CE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1E770-F777-4C0E-B397-B6F46B46E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ADAF1-95FD-40C5-9416-0F4C4D4BE51E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6E388-35E3-48A3-BD1A-777E2B1A27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AA3EF-45BF-461F-870E-6503B4B7E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MSIPCMContentMarking" descr="{&quot;HashCode&quot;:1396414009,&quot;Placement&quot;:&quot;Header&quot;}">
            <a:extLst>
              <a:ext uri="{FF2B5EF4-FFF2-40B4-BE49-F238E27FC236}">
                <a16:creationId xmlns:a16="http://schemas.microsoft.com/office/drawing/2014/main" id="{6C9A77C6-7466-4350-9B06-07E379EAC09D}"/>
              </a:ext>
            </a:extLst>
          </p:cNvPr>
          <p:cNvSpPr txBox="1"/>
          <p:nvPr userDrawn="1"/>
        </p:nvSpPr>
        <p:spPr>
          <a:xfrm>
            <a:off x="10805590" y="0"/>
            <a:ext cx="1386410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737373"/>
                </a:solidFill>
                <a:latin typeface="Calibri" panose="020F0502020204030204" pitchFamily="34" charset="0"/>
              </a:rPr>
              <a:t>For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15480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D427A-FA44-4FDC-B2DB-BA34210DA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0367" y="150828"/>
            <a:ext cx="9144000" cy="1046375"/>
          </a:xfrm>
        </p:spPr>
        <p:txBody>
          <a:bodyPr/>
          <a:lstStyle/>
          <a:p>
            <a:r>
              <a:rPr lang="en-US" dirty="0"/>
              <a:t>LiSB </a:t>
            </a:r>
            <a:r>
              <a:rPr lang="en-US" dirty="0" err="1"/>
              <a:t>toekomst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9C0656-EA13-4CFF-BA44-83620120D2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8156" y="1706250"/>
            <a:ext cx="10539168" cy="3298382"/>
          </a:xfrm>
        </p:spPr>
        <p:txBody>
          <a:bodyPr>
            <a:normAutofit/>
          </a:bodyPr>
          <a:lstStyle/>
          <a:p>
            <a:r>
              <a:rPr lang="en-US" dirty="0"/>
              <a:t>Ynze Mengerink DJC - LiSB</a:t>
            </a:r>
          </a:p>
          <a:p>
            <a:r>
              <a:rPr lang="en-US" dirty="0"/>
              <a:t>Hans Ypma </a:t>
            </a:r>
            <a:r>
              <a:rPr lang="en-US" dirty="0" err="1"/>
              <a:t>Schaesberg</a:t>
            </a:r>
            <a:endParaRPr lang="en-US" dirty="0"/>
          </a:p>
          <a:p>
            <a:r>
              <a:rPr lang="en-US" dirty="0"/>
              <a:t>Helmer </a:t>
            </a:r>
            <a:r>
              <a:rPr lang="en-US" dirty="0" err="1"/>
              <a:t>Wieringa</a:t>
            </a:r>
            <a:r>
              <a:rPr lang="en-US" dirty="0"/>
              <a:t> Maastricht</a:t>
            </a:r>
          </a:p>
          <a:p>
            <a:r>
              <a:rPr lang="en-US" dirty="0"/>
              <a:t>Piet Hoeben </a:t>
            </a:r>
            <a:r>
              <a:rPr lang="en-US" dirty="0" err="1"/>
              <a:t>Tegelen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342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27E2A-789B-4274-ACEA-4CC6C9658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9295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nl-NL" sz="2400" dirty="0"/>
              <a:t>Tijdens de ALV van September heeft Schaesberg een voorstel ingediend om te kijken naar de toekomst van de LISB. Het volgende doel is gesteld</a:t>
            </a:r>
          </a:p>
          <a:p>
            <a:endParaRPr lang="nl-NL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/>
              <a:t>  Voor de voorjaarsvergadering van 2021 een voorstel definiëren waar potentiële mogelijkheden liggen voor de LiSB.</a:t>
            </a:r>
          </a:p>
          <a:p>
            <a:pPr marL="0" indent="0">
              <a:buNone/>
            </a:pPr>
            <a:r>
              <a:rPr lang="nl-NL" sz="2400" dirty="0"/>
              <a:t>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/>
              <a:t>Deze onderwerpen worden besproken en geprioriteerd in de voorjaarsvergadering van 2021</a:t>
            </a:r>
          </a:p>
          <a:p>
            <a:pPr marL="0" indent="0">
              <a:buNone/>
            </a:pPr>
            <a:r>
              <a:rPr lang="nl-NL" sz="24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/>
              <a:t>Uiteindelijk doel is om met een set aanbevelingen naar de ALV te komen in voorjaar 2022 voor de geprioriteerde onderwerpen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C1293DA8-9B53-4DEA-A2F2-8B17A7E58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306"/>
            <a:ext cx="10515600" cy="1325563"/>
          </a:xfrm>
        </p:spPr>
        <p:txBody>
          <a:bodyPr/>
          <a:lstStyle/>
          <a:p>
            <a:r>
              <a:rPr lang="nl-NL" dirty="0"/>
              <a:t>Inleiding: </a:t>
            </a:r>
          </a:p>
        </p:txBody>
      </p:sp>
    </p:spTree>
    <p:extLst>
      <p:ext uri="{BB962C8B-B14F-4D97-AF65-F5344CB8AC3E}">
        <p14:creationId xmlns:p14="http://schemas.microsoft.com/office/powerpoint/2010/main" val="1385677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D9C0656-EA13-4CFF-BA44-83620120D2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0111" y="1047373"/>
            <a:ext cx="9144000" cy="5032915"/>
          </a:xfrm>
        </p:spPr>
        <p:txBody>
          <a:bodyPr>
            <a:normAutofit/>
          </a:bodyPr>
          <a:lstStyle/>
          <a:p>
            <a:pPr algn="l"/>
            <a:r>
              <a:rPr lang="nl-NL" dirty="0"/>
              <a:t>De volgende vragen kwamen aan bod </a:t>
            </a:r>
          </a:p>
          <a:p>
            <a:pPr algn="l"/>
            <a:r>
              <a:rPr lang="nl-NL" dirty="0"/>
              <a:t>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nl-NL" dirty="0"/>
              <a:t>Hoe kunnen we schaken in Limburg aantrekkelijker maken, hoe krijgen mensen achter het schaakbord ?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nl-NL" dirty="0"/>
              <a:t>Hoe houden we de leden betrokken en enthousiast  ?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nl-NL" dirty="0"/>
              <a:t>Wat hebben we geleerd van de crisis ?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nl-NL" dirty="0"/>
              <a:t>Wat is de toegevoegde waarde van de LiSB ? Heeft de LiSB bestaansrecht?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nl-NL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nl-NL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nl-NL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368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DE507-8BE2-43CC-ADE5-58EBBC435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931" y="581285"/>
            <a:ext cx="11448069" cy="544244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200" b="1" dirty="0" err="1"/>
              <a:t>Welke</a:t>
            </a:r>
            <a:r>
              <a:rPr lang="en-US" sz="4200" b="1" dirty="0"/>
              <a:t> </a:t>
            </a:r>
            <a:r>
              <a:rPr lang="en-US" sz="4200" b="1" dirty="0" err="1"/>
              <a:t>initiatieven</a:t>
            </a:r>
            <a:r>
              <a:rPr lang="en-US" sz="4200" b="1" dirty="0"/>
              <a:t> </a:t>
            </a:r>
            <a:r>
              <a:rPr lang="en-US" sz="4200" b="1" dirty="0" err="1"/>
              <a:t>zouden</a:t>
            </a:r>
            <a:r>
              <a:rPr lang="en-US" sz="4200" b="1" dirty="0"/>
              <a:t> we (clubs en LiSB) </a:t>
            </a:r>
            <a:r>
              <a:rPr lang="en-US" sz="4200" b="1" dirty="0" err="1"/>
              <a:t>moeten</a:t>
            </a:r>
            <a:r>
              <a:rPr lang="en-US" sz="4200" b="1" dirty="0"/>
              <a:t> </a:t>
            </a:r>
            <a:r>
              <a:rPr lang="en-US" sz="4200" b="1" dirty="0" err="1"/>
              <a:t>ontplooien</a:t>
            </a:r>
            <a:r>
              <a:rPr lang="en-US" sz="4200" b="1" dirty="0"/>
              <a:t>/</a:t>
            </a:r>
            <a:r>
              <a:rPr lang="en-US" sz="4200" b="1" dirty="0" err="1"/>
              <a:t>ondersteunen</a:t>
            </a:r>
            <a:endParaRPr lang="en-US" sz="4200" b="1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3400" b="1" dirty="0"/>
              <a:t>Meer </a:t>
            </a:r>
            <a:r>
              <a:rPr lang="en-US" sz="3400" b="1" dirty="0" err="1"/>
              <a:t>gebruik</a:t>
            </a:r>
            <a:r>
              <a:rPr lang="en-US" sz="3400" b="1" dirty="0"/>
              <a:t> </a:t>
            </a:r>
            <a:r>
              <a:rPr lang="en-US" sz="3400" b="1" dirty="0" err="1"/>
              <a:t>maken</a:t>
            </a:r>
            <a:r>
              <a:rPr lang="en-US" sz="3400" b="1" dirty="0"/>
              <a:t> van het internet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900" b="1" dirty="0"/>
              <a:t>Hybride concept, waarbij spelers zowel achter het bord als ook </a:t>
            </a:r>
            <a:r>
              <a:rPr lang="nl-NL" sz="2900" b="1" dirty="0" err="1"/>
              <a:t>on-line</a:t>
            </a:r>
            <a:r>
              <a:rPr lang="nl-NL" sz="2900" b="1" dirty="0"/>
              <a:t> kunnen spelen</a:t>
            </a:r>
          </a:p>
          <a:p>
            <a:pPr lvl="2"/>
            <a:r>
              <a:rPr lang="nl-NL" sz="2500" b="1" dirty="0"/>
              <a:t>LiChess.com, Tornelo.com ….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900" b="1" dirty="0"/>
              <a:t>Aparte internet competitie (kampioenschappen voor teams en persoonlijk (snelschaken, </a:t>
            </a:r>
            <a:r>
              <a:rPr lang="nl-NL" sz="2900" b="1" dirty="0" err="1"/>
              <a:t>rapid</a:t>
            </a:r>
            <a:r>
              <a:rPr lang="nl-NL" sz="2900" b="1" dirty="0"/>
              <a:t>, normaal tempo)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900" b="1" dirty="0"/>
              <a:t>Online evenementen (zie ook focus op…  )</a:t>
            </a:r>
            <a:endParaRPr lang="nl-NL" b="1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sz="3400" b="1" dirty="0"/>
              <a:t>Leden aanwas acties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900" b="1" dirty="0"/>
              <a:t>Jeugd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900" b="1" dirty="0"/>
              <a:t>Oud-leden</a:t>
            </a:r>
            <a:endParaRPr lang="nl-NL" b="1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sz="2900" b="1" dirty="0"/>
              <a:t>Andere competitievormen of bestaande verbeteren (</a:t>
            </a:r>
            <a:r>
              <a:rPr lang="nl-NL" sz="2900" b="1" dirty="0" err="1"/>
              <a:t>snelschaak</a:t>
            </a:r>
            <a:r>
              <a:rPr lang="nl-NL" sz="2900" b="1" dirty="0"/>
              <a:t>, senioren en jeugd schaak, lokale kampioenschappen, internationale wedstrijden, andere vormen van schaak, meerdere partijen op de wedstrijddagen op zondag..)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900" b="1" dirty="0"/>
              <a:t>Focus op Evenementen: Simultaans, kroegentocht, gongschaak , (bv) kasteel Schaesberg, lezingen, scholing </a:t>
            </a:r>
            <a:r>
              <a:rPr lang="nl-NL" sz="2900" b="1" dirty="0" err="1"/>
              <a:t>etc</a:t>
            </a:r>
            <a:endParaRPr lang="nl-NL" sz="29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sz="2900" b="1" dirty="0"/>
              <a:t>Schaken buiten verenigingsverband in cafés, verzorgingshuizen, parken, thuis </a:t>
            </a:r>
            <a:r>
              <a:rPr lang="nl-NL" sz="2900" b="1" dirty="0" err="1"/>
              <a:t>etc</a:t>
            </a:r>
            <a:endParaRPr lang="nl-NL" sz="29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sz="2900" b="1" dirty="0"/>
              <a:t>Sponsoring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900" b="1" dirty="0"/>
              <a:t>Voorzittersoverleg, </a:t>
            </a:r>
            <a:r>
              <a:rPr lang="nl-NL" sz="2900" b="1" dirty="0" err="1"/>
              <a:t>alignen</a:t>
            </a:r>
            <a:r>
              <a:rPr lang="nl-NL" sz="2900" b="1" dirty="0"/>
              <a:t> van ideeën</a:t>
            </a:r>
          </a:p>
          <a:p>
            <a:pPr>
              <a:buFont typeface="Wingdings" panose="05000000000000000000" pitchFamily="2" charset="2"/>
              <a:buChar char="q"/>
            </a:pPr>
            <a:endParaRPr lang="nl-NL" dirty="0"/>
          </a:p>
          <a:p>
            <a:pPr>
              <a:buFont typeface="Wingdings" panose="05000000000000000000" pitchFamily="2" charset="2"/>
              <a:buChar char="q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q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lvl="1">
              <a:buFont typeface="Wingdings" panose="05000000000000000000" pitchFamily="2" charset="2"/>
              <a:buChar char="q"/>
            </a:pP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728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5297C-5153-47DC-9E55-2F6623424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851" y="365125"/>
            <a:ext cx="10691949" cy="514441"/>
          </a:xfrm>
        </p:spPr>
        <p:txBody>
          <a:bodyPr>
            <a:normAutofit fontScale="90000"/>
          </a:bodyPr>
          <a:lstStyle/>
          <a:p>
            <a:r>
              <a:rPr lang="en-US" dirty="0"/>
              <a:t>Top 2 </a:t>
            </a:r>
            <a:r>
              <a:rPr lang="en-US" dirty="0" err="1"/>
              <a:t>prioriteiten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E68B5-9C79-45C3-8F5C-E441CB77B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851" y="1155065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/>
              <a:t> A</a:t>
            </a: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en-US" sz="2000" dirty="0" err="1"/>
              <a:t>Additioneel</a:t>
            </a:r>
            <a:r>
              <a:rPr lang="en-US" sz="2000" dirty="0"/>
              <a:t> </a:t>
            </a:r>
            <a:r>
              <a:rPr lang="en-US" sz="2000" dirty="0" err="1"/>
              <a:t>aan</a:t>
            </a:r>
            <a:r>
              <a:rPr lang="en-US" sz="2000" dirty="0"/>
              <a:t> </a:t>
            </a:r>
            <a:r>
              <a:rPr lang="en-US" sz="2000" dirty="0" err="1"/>
              <a:t>LiSB</a:t>
            </a:r>
            <a:r>
              <a:rPr lang="en-US" sz="2000" dirty="0"/>
              <a:t> competitive. </a:t>
            </a:r>
            <a:r>
              <a:rPr lang="en-US" sz="2000" dirty="0" err="1"/>
              <a:t>Competitie</a:t>
            </a:r>
            <a:r>
              <a:rPr lang="en-US" sz="2000" dirty="0"/>
              <a:t> via Internet – op rating </a:t>
            </a:r>
            <a:r>
              <a:rPr lang="en-US" sz="2000" dirty="0" err="1"/>
              <a:t>niveau</a:t>
            </a:r>
            <a:r>
              <a:rPr lang="en-US" sz="2000" dirty="0"/>
              <a:t> - </a:t>
            </a:r>
            <a:r>
              <a:rPr lang="en-US" sz="2000" dirty="0" err="1"/>
              <a:t>LiSB</a:t>
            </a:r>
            <a:r>
              <a:rPr lang="en-US" sz="2000" dirty="0"/>
              <a:t> </a:t>
            </a:r>
            <a:r>
              <a:rPr lang="en-US" sz="2000" dirty="0" err="1"/>
              <a:t>organiseren</a:t>
            </a:r>
            <a:r>
              <a:rPr lang="en-US" sz="2000" dirty="0"/>
              <a:t> – op </a:t>
            </a:r>
            <a:r>
              <a:rPr lang="en-US" sz="2000" dirty="0" err="1"/>
              <a:t>woensdagavond</a:t>
            </a:r>
            <a:r>
              <a:rPr lang="en-US" sz="2000" dirty="0"/>
              <a:t>. </a:t>
            </a:r>
            <a:r>
              <a:rPr lang="en-US" sz="2000" dirty="0" err="1"/>
              <a:t>Individueel</a:t>
            </a:r>
            <a:r>
              <a:rPr lang="en-US" sz="2000" dirty="0"/>
              <a:t>. Het </a:t>
            </a:r>
            <a:r>
              <a:rPr lang="en-US" sz="2000" dirty="0" err="1"/>
              <a:t>moet</a:t>
            </a:r>
            <a:r>
              <a:rPr lang="en-US" sz="2000" dirty="0"/>
              <a:t> </a:t>
            </a:r>
            <a:r>
              <a:rPr lang="en-US" sz="2000" dirty="0" err="1"/>
              <a:t>uitstraling</a:t>
            </a:r>
            <a:r>
              <a:rPr lang="en-US" sz="2000" dirty="0"/>
              <a:t> </a:t>
            </a:r>
            <a:r>
              <a:rPr lang="en-US" sz="2000" dirty="0" err="1"/>
              <a:t>krijgen</a:t>
            </a:r>
            <a:r>
              <a:rPr lang="en-US" sz="2000" dirty="0"/>
              <a:t> !!</a:t>
            </a:r>
          </a:p>
          <a:p>
            <a:pPr marL="457200" indent="-457200">
              <a:spcBef>
                <a:spcPts val="0"/>
              </a:spcBef>
              <a:buAutoNum type="arabicParenR" startAt="2"/>
            </a:pPr>
            <a:r>
              <a:rPr lang="en-US" sz="2000" dirty="0"/>
              <a:t>Idem </a:t>
            </a:r>
            <a:r>
              <a:rPr lang="en-US" sz="2000" dirty="0" err="1"/>
              <a:t>voor</a:t>
            </a:r>
            <a:r>
              <a:rPr lang="en-US" sz="2000" dirty="0"/>
              <a:t> de </a:t>
            </a:r>
            <a:r>
              <a:rPr lang="en-US" sz="2000" dirty="0" err="1"/>
              <a:t>jeugd</a:t>
            </a:r>
            <a:r>
              <a:rPr lang="en-US" sz="2000" dirty="0"/>
              <a:t>!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/>
              <a:t> B</a:t>
            </a: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en-US" sz="2000" dirty="0" err="1"/>
              <a:t>Hybride</a:t>
            </a:r>
            <a:r>
              <a:rPr lang="en-US" sz="2000" dirty="0"/>
              <a:t> </a:t>
            </a:r>
            <a:r>
              <a:rPr lang="en-US" sz="2000" dirty="0" err="1"/>
              <a:t>schaken</a:t>
            </a:r>
            <a:r>
              <a:rPr lang="en-US" sz="2000" dirty="0"/>
              <a:t>  (</a:t>
            </a:r>
            <a:r>
              <a:rPr lang="en-US" sz="2000" dirty="0" err="1"/>
              <a:t>Plaats</a:t>
            </a:r>
            <a:r>
              <a:rPr lang="en-US" sz="2000" dirty="0"/>
              <a:t>/tempo en </a:t>
            </a:r>
            <a:r>
              <a:rPr lang="en-US" sz="2000" dirty="0" err="1"/>
              <a:t>dag</a:t>
            </a:r>
            <a:r>
              <a:rPr lang="en-US" sz="2000" dirty="0"/>
              <a:t> is flexible (45-90 min)).</a:t>
            </a: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en-US" sz="2000" dirty="0" err="1"/>
              <a:t>Toegevoegde</a:t>
            </a:r>
            <a:r>
              <a:rPr lang="en-US" sz="2000" dirty="0"/>
              <a:t> </a:t>
            </a:r>
            <a:r>
              <a:rPr lang="en-US" sz="2000" dirty="0" err="1"/>
              <a:t>waarde</a:t>
            </a:r>
            <a:r>
              <a:rPr lang="en-US" sz="2000" dirty="0"/>
              <a:t> </a:t>
            </a:r>
            <a:r>
              <a:rPr lang="en-US" sz="2000" dirty="0" err="1"/>
              <a:t>LiSB</a:t>
            </a:r>
            <a:r>
              <a:rPr lang="en-US" sz="2000" dirty="0"/>
              <a:t> – </a:t>
            </a:r>
            <a:r>
              <a:rPr lang="en-US" sz="2000" dirty="0" err="1"/>
              <a:t>herdefinieren</a:t>
            </a:r>
            <a:r>
              <a:rPr lang="en-US" sz="2000" dirty="0"/>
              <a:t> – locale </a:t>
            </a:r>
            <a:r>
              <a:rPr lang="en-US" sz="2000" dirty="0" err="1"/>
              <a:t>ondersteuning</a:t>
            </a:r>
            <a:r>
              <a:rPr lang="en-US" sz="2000" dirty="0"/>
              <a:t> – </a:t>
            </a:r>
            <a:r>
              <a:rPr lang="en-US" sz="2000" dirty="0" err="1"/>
              <a:t>richting</a:t>
            </a:r>
            <a:r>
              <a:rPr lang="en-US" sz="2000" dirty="0"/>
              <a:t> KNSB ? 	     	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/>
              <a:t> C</a:t>
            </a: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en-US" sz="2000" dirty="0">
                <a:highlight>
                  <a:srgbClr val="FFFF00"/>
                </a:highlight>
              </a:rPr>
              <a:t>Queens Gambit – Hoe </a:t>
            </a:r>
            <a:r>
              <a:rPr lang="en-US" sz="2000" dirty="0" err="1">
                <a:highlight>
                  <a:srgbClr val="FFFF00"/>
                </a:highlight>
              </a:rPr>
              <a:t>kunnen</a:t>
            </a:r>
            <a:r>
              <a:rPr lang="en-US" sz="2000" dirty="0">
                <a:highlight>
                  <a:srgbClr val="FFFF00"/>
                </a:highlight>
              </a:rPr>
              <a:t> we </a:t>
            </a:r>
            <a:r>
              <a:rPr lang="en-US" sz="2000" dirty="0" err="1">
                <a:highlight>
                  <a:srgbClr val="FFFF00"/>
                </a:highlight>
              </a:rPr>
              <a:t>daar</a:t>
            </a:r>
            <a:r>
              <a:rPr lang="en-US" sz="2000" dirty="0">
                <a:highlight>
                  <a:srgbClr val="FFFF00"/>
                </a:highlight>
              </a:rPr>
              <a:t> </a:t>
            </a:r>
            <a:r>
              <a:rPr lang="en-US" sz="2000" dirty="0" err="1">
                <a:highlight>
                  <a:srgbClr val="FFFF00"/>
                </a:highlight>
              </a:rPr>
              <a:t>bij</a:t>
            </a:r>
            <a:r>
              <a:rPr lang="en-US" sz="2000" dirty="0">
                <a:highlight>
                  <a:srgbClr val="FFFF00"/>
                </a:highlight>
              </a:rPr>
              <a:t> </a:t>
            </a:r>
            <a:r>
              <a:rPr lang="en-US" sz="2000" dirty="0" err="1">
                <a:highlight>
                  <a:srgbClr val="FFFF00"/>
                </a:highlight>
              </a:rPr>
              <a:t>aansluiten</a:t>
            </a:r>
            <a:r>
              <a:rPr lang="en-US" sz="2000" dirty="0">
                <a:highlight>
                  <a:srgbClr val="FFFF00"/>
                </a:highlight>
              </a:rPr>
              <a:t>. : Actie nu!!!!!</a:t>
            </a:r>
            <a:endParaRPr lang="en-US" sz="2000" dirty="0">
              <a:highlight>
                <a:srgbClr val="FFFF00"/>
              </a:highlight>
              <a:cs typeface="Calibri"/>
            </a:endParaRP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en-US" sz="2000" dirty="0"/>
              <a:t>Andere </a:t>
            </a:r>
            <a:r>
              <a:rPr lang="en-US" sz="2000" dirty="0" err="1"/>
              <a:t>plekken</a:t>
            </a:r>
            <a:r>
              <a:rPr lang="en-US" sz="2000" dirty="0"/>
              <a:t> om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schaken</a:t>
            </a:r>
            <a:r>
              <a:rPr lang="en-US" sz="2000" dirty="0"/>
              <a:t> (Café, Parken </a:t>
            </a:r>
            <a:r>
              <a:rPr lang="en-US" sz="2000" dirty="0" err="1"/>
              <a:t>etc</a:t>
            </a:r>
            <a:r>
              <a:rPr lang="en-US" sz="2000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/>
              <a:t> D</a:t>
            </a: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en-US" sz="2000" dirty="0"/>
              <a:t>Online- Leden </a:t>
            </a:r>
            <a:r>
              <a:rPr lang="en-US" sz="2000" dirty="0" err="1"/>
              <a:t>aanwas</a:t>
            </a:r>
            <a:r>
              <a:rPr lang="en-US" sz="2000" dirty="0"/>
              <a:t> </a:t>
            </a:r>
            <a:r>
              <a:rPr lang="en-US" sz="2000" dirty="0" err="1"/>
              <a:t>mbt</a:t>
            </a:r>
            <a:r>
              <a:rPr lang="en-US" sz="2000" dirty="0"/>
              <a:t> Queens-gambit  // </a:t>
            </a:r>
            <a:r>
              <a:rPr lang="en-US" sz="2000" dirty="0" err="1"/>
              <a:t>Lesgeven</a:t>
            </a:r>
            <a:r>
              <a:rPr lang="en-US" sz="2000" dirty="0"/>
              <a:t> Schaak </a:t>
            </a:r>
            <a:r>
              <a:rPr lang="en-US" sz="2000" dirty="0" err="1"/>
              <a:t>demonstraties</a:t>
            </a:r>
            <a:endParaRPr lang="en-US" sz="2000" dirty="0"/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en-US" sz="2000" dirty="0" err="1"/>
              <a:t>Aantrekkelijker</a:t>
            </a:r>
            <a:r>
              <a:rPr lang="en-US" sz="2000" dirty="0"/>
              <a:t> </a:t>
            </a:r>
            <a:r>
              <a:rPr lang="en-US" sz="2000" dirty="0" err="1"/>
              <a:t>maken</a:t>
            </a:r>
            <a:r>
              <a:rPr lang="en-US" sz="2000" dirty="0"/>
              <a:t> van de </a:t>
            </a:r>
            <a:r>
              <a:rPr lang="en-US" sz="2000" dirty="0" err="1"/>
              <a:t>competitie</a:t>
            </a:r>
            <a:r>
              <a:rPr lang="en-US" sz="2000" dirty="0"/>
              <a:t> 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6FB956-CF72-4C2F-A0C6-97892898B41E}"/>
              </a:ext>
            </a:extLst>
          </p:cNvPr>
          <p:cNvSpPr txBox="1">
            <a:spLocks/>
          </p:cNvSpPr>
          <p:nvPr/>
        </p:nvSpPr>
        <p:spPr>
          <a:xfrm>
            <a:off x="573676" y="5524681"/>
            <a:ext cx="10691949" cy="5144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/>
              <a:t>Vraag</a:t>
            </a:r>
            <a:r>
              <a:rPr lang="en-US" sz="2400" b="1" dirty="0"/>
              <a:t> </a:t>
            </a:r>
            <a:r>
              <a:rPr lang="en-US" sz="2400" b="1" dirty="0" err="1"/>
              <a:t>aan</a:t>
            </a:r>
            <a:r>
              <a:rPr lang="en-US" sz="2400" b="1" dirty="0"/>
              <a:t> </a:t>
            </a:r>
            <a:r>
              <a:rPr lang="en-US" sz="2400" b="1" dirty="0" err="1"/>
              <a:t>Verenigingen</a:t>
            </a:r>
            <a:r>
              <a:rPr lang="en-US" sz="2400" b="1" dirty="0"/>
              <a:t>:  Wat </a:t>
            </a:r>
            <a:r>
              <a:rPr lang="en-US" sz="2400" b="1" dirty="0" err="1"/>
              <a:t>zijn</a:t>
            </a:r>
            <a:r>
              <a:rPr lang="en-US" sz="2400" b="1" dirty="0"/>
              <a:t> </a:t>
            </a:r>
            <a:r>
              <a:rPr lang="en-US" sz="2400" b="1" dirty="0" err="1"/>
              <a:t>jullie</a:t>
            </a:r>
            <a:r>
              <a:rPr lang="en-US" sz="2400" b="1" dirty="0"/>
              <a:t> top 2 </a:t>
            </a:r>
            <a:r>
              <a:rPr lang="en-US" sz="2400" b="1" dirty="0" err="1"/>
              <a:t>prioriteiten</a:t>
            </a:r>
            <a:r>
              <a:rPr lang="en-US" sz="2400" b="1" dirty="0"/>
              <a:t>?</a:t>
            </a:r>
          </a:p>
          <a:p>
            <a:r>
              <a:rPr lang="en-US" sz="2400" b="1" dirty="0" err="1"/>
              <a:t>Zijn</a:t>
            </a:r>
            <a:r>
              <a:rPr lang="en-US" sz="2400" b="1" dirty="0"/>
              <a:t> er </a:t>
            </a:r>
            <a:r>
              <a:rPr lang="en-US" sz="2400" b="1" dirty="0" err="1"/>
              <a:t>andere</a:t>
            </a:r>
            <a:r>
              <a:rPr lang="en-US" sz="2400" b="1" dirty="0"/>
              <a:t> </a:t>
            </a:r>
            <a:r>
              <a:rPr lang="en-US" sz="2400" b="1" dirty="0" err="1"/>
              <a:t>topprioriteiten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24480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761FB0-E286-424B-89A4-512CC30AE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/>
              <a:t>Vraag</a:t>
            </a:r>
            <a:r>
              <a:rPr lang="en-US" sz="4400" b="1" dirty="0"/>
              <a:t> </a:t>
            </a:r>
            <a:r>
              <a:rPr lang="en-US" sz="4400" b="1" dirty="0" err="1"/>
              <a:t>aan</a:t>
            </a:r>
            <a:r>
              <a:rPr lang="en-US" sz="4400" b="1" dirty="0"/>
              <a:t> </a:t>
            </a:r>
            <a:r>
              <a:rPr lang="en-US" sz="4400" b="1" dirty="0" err="1"/>
              <a:t>Verenigingen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F8FAE3-9BFE-41A7-A3AD-56DC3D3C2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185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/>
              <a:t>Wat </a:t>
            </a:r>
            <a:r>
              <a:rPr lang="en-US" sz="2800" b="1" dirty="0" err="1"/>
              <a:t>zijn</a:t>
            </a:r>
            <a:r>
              <a:rPr lang="en-US" sz="2800" b="1" dirty="0"/>
              <a:t> </a:t>
            </a:r>
            <a:r>
              <a:rPr lang="en-US" sz="2800" b="1" dirty="0" err="1"/>
              <a:t>jullie</a:t>
            </a:r>
            <a:r>
              <a:rPr lang="en-US" sz="2800" b="1" dirty="0"/>
              <a:t> top 2 </a:t>
            </a:r>
            <a:r>
              <a:rPr lang="en-US" sz="2800" b="1" dirty="0" err="1"/>
              <a:t>prioriteiten</a:t>
            </a:r>
            <a:r>
              <a:rPr lang="en-US" sz="2800" b="1" dirty="0"/>
              <a:t>?</a:t>
            </a:r>
          </a:p>
          <a:p>
            <a:pPr marL="0" indent="0">
              <a:buNone/>
            </a:pPr>
            <a:endParaRPr lang="en-US" sz="2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err="1"/>
              <a:t>Zijn</a:t>
            </a:r>
            <a:r>
              <a:rPr lang="en-US" sz="2800" b="1" dirty="0"/>
              <a:t> er </a:t>
            </a:r>
            <a:r>
              <a:rPr lang="en-US" sz="2800" b="1" dirty="0" err="1"/>
              <a:t>andere</a:t>
            </a:r>
            <a:r>
              <a:rPr lang="en-US" sz="2800" b="1" dirty="0"/>
              <a:t> </a:t>
            </a:r>
            <a:r>
              <a:rPr lang="en-US" sz="2800" b="1" dirty="0" err="1"/>
              <a:t>topprioriteiten</a:t>
            </a:r>
            <a:endParaRPr lang="en-US" sz="2800" b="1" dirty="0"/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9AE92AF-6B29-4059-A209-0518B190C2D6}"/>
              </a:ext>
            </a:extLst>
          </p:cNvPr>
          <p:cNvSpPr txBox="1"/>
          <p:nvPr/>
        </p:nvSpPr>
        <p:spPr>
          <a:xfrm>
            <a:off x="969886" y="2859479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8965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430</Words>
  <Application>Microsoft Office PowerPoint</Application>
  <PresentationFormat>Breedbeeld</PresentationFormat>
  <Paragraphs>72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LiSB toekomst</vt:lpstr>
      <vt:lpstr>Inleiding: </vt:lpstr>
      <vt:lpstr>PowerPoint-presentatie</vt:lpstr>
      <vt:lpstr>PowerPoint-presentatie</vt:lpstr>
      <vt:lpstr>Top 2 prioriteiten</vt:lpstr>
      <vt:lpstr>Vraag aan Verenigingen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LiSB future</dc:title>
  <dc:creator>Mengerink, Ynze</dc:creator>
  <cp:lastModifiedBy>Jean van Kan</cp:lastModifiedBy>
  <cp:revision>6</cp:revision>
  <dcterms:created xsi:type="dcterms:W3CDTF">2021-01-18T19:13:56Z</dcterms:created>
  <dcterms:modified xsi:type="dcterms:W3CDTF">2021-06-03T10:01:33Z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79dc149-7c28-4bdf-88ba-07214dba9bb1_Enabled">
    <vt:lpwstr>True</vt:lpwstr>
  </property>
  <property fmtid="{D5CDD505-2E9C-101B-9397-08002B2CF9AE}" pid="3" name="MSIP_Label_279dc149-7c28-4bdf-88ba-07214dba9bb1_SiteId">
    <vt:lpwstr>49618402-6ea3-441d-957d-7df8773fee54</vt:lpwstr>
  </property>
  <property fmtid="{D5CDD505-2E9C-101B-9397-08002B2CF9AE}" pid="4" name="MSIP_Label_279dc149-7c28-4bdf-88ba-07214dba9bb1_Owner">
    <vt:lpwstr>ynze.mengerink@dsm.com</vt:lpwstr>
  </property>
  <property fmtid="{D5CDD505-2E9C-101B-9397-08002B2CF9AE}" pid="5" name="MSIP_Label_279dc149-7c28-4bdf-88ba-07214dba9bb1_SetDate">
    <vt:lpwstr>2021-01-18T19:17:28.9159223Z</vt:lpwstr>
  </property>
  <property fmtid="{D5CDD505-2E9C-101B-9397-08002B2CF9AE}" pid="6" name="MSIP_Label_279dc149-7c28-4bdf-88ba-07214dba9bb1_Name">
    <vt:lpwstr>Internal</vt:lpwstr>
  </property>
  <property fmtid="{D5CDD505-2E9C-101B-9397-08002B2CF9AE}" pid="7" name="MSIP_Label_279dc149-7c28-4bdf-88ba-07214dba9bb1_Application">
    <vt:lpwstr>Microsoft Azure Information Protection</vt:lpwstr>
  </property>
  <property fmtid="{D5CDD505-2E9C-101B-9397-08002B2CF9AE}" pid="8" name="MSIP_Label_279dc149-7c28-4bdf-88ba-07214dba9bb1_ActionId">
    <vt:lpwstr>16f1b937-f8d8-4e0a-92db-110ddd49a370</vt:lpwstr>
  </property>
  <property fmtid="{D5CDD505-2E9C-101B-9397-08002B2CF9AE}" pid="9" name="MSIP_Label_279dc149-7c28-4bdf-88ba-07214dba9bb1_Extended_MSFT_Method">
    <vt:lpwstr>Manual</vt:lpwstr>
  </property>
  <property fmtid="{D5CDD505-2E9C-101B-9397-08002B2CF9AE}" pid="10" name="Sensitivity">
    <vt:lpwstr>Internal</vt:lpwstr>
  </property>
</Properties>
</file>